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29"/>
    <p:restoredTop sz="94699"/>
  </p:normalViewPr>
  <p:slideViewPr>
    <p:cSldViewPr snapToGrid="0">
      <p:cViewPr varScale="1">
        <p:scale>
          <a:sx n="215" d="100"/>
          <a:sy n="215" d="100"/>
        </p:scale>
        <p:origin x="126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EEDB6-5398-BD4E-BF32-C91D18F932AA}" type="datetimeFigureOut">
              <a:rPr lang="es-ES" smtClean="0"/>
              <a:t>28/9/23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B9312-0352-764D-9439-A2814497C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448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AD6D8-2944-DC49-88BB-21C54B0EEDC5}" type="datetime1">
              <a:rPr lang="es-ES" smtClean="0"/>
              <a:t>28/9/23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572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44A9-F37C-7F40-AA91-42C8FBA816C9}" type="datetime1">
              <a:rPr lang="es-ES" smtClean="0"/>
              <a:t>28/9/23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473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6772B-0437-E24A-BCDD-86BF95FC23C3}" type="datetime1">
              <a:rPr lang="es-ES" smtClean="0"/>
              <a:t>28/9/23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625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FC8D-03EC-4748-AF1F-6AD193D0ACBB}" type="datetime1">
              <a:rPr lang="es-ES" smtClean="0"/>
              <a:t>28/9/23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047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4A5D-7970-D14F-AAD0-BC4E820CF0B0}" type="datetime1">
              <a:rPr lang="es-ES" smtClean="0"/>
              <a:t>28/9/23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579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8367B-CAE2-8B4A-BC39-A05B8A52084F}" type="datetime1">
              <a:rPr lang="es-ES" smtClean="0"/>
              <a:t>28/9/23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911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2FB0A-37D9-4E4F-BDB9-F6D2613BAC00}" type="datetime1">
              <a:rPr lang="es-ES" smtClean="0"/>
              <a:t>28/9/23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764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E098-38C1-7342-B4AF-D869C11B85B4}" type="datetime1">
              <a:rPr lang="es-ES" smtClean="0"/>
              <a:t>28/9/23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0730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05FB-74C0-EA4A-8177-4EA5F0D96065}" type="datetime1">
              <a:rPr lang="es-ES" smtClean="0"/>
              <a:t>28/9/23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8037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3A40-E5F0-E347-81D5-60507F135532}" type="datetime1">
              <a:rPr lang="es-ES" smtClean="0"/>
              <a:t>28/9/23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9173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4DBF-A90A-E940-BD20-00554C63BE57}" type="datetime1">
              <a:rPr lang="es-ES" smtClean="0"/>
              <a:t>28/9/23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155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F0AF4-18EB-734F-B7A6-999C3CCC6234}" type="datetime1">
              <a:rPr lang="es-ES" smtClean="0"/>
              <a:t>28/9/23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0D094-D87D-AF4F-8A13-25E8D121D8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9083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BAC8DD-3FEE-C016-DC08-E383FEDA75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781" y="1162486"/>
            <a:ext cx="8054439" cy="711201"/>
          </a:xfrm>
        </p:spPr>
        <p:txBody>
          <a:bodyPr/>
          <a:lstStyle/>
          <a:p>
            <a:pPr algn="l"/>
            <a:r>
              <a:rPr lang="es-ES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Títol</a:t>
            </a:r>
            <a:endParaRPr lang="es-E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C2931F-D787-4D7E-08A4-A31A3A6128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781" y="2101823"/>
            <a:ext cx="8054439" cy="2226733"/>
          </a:xfrm>
        </p:spPr>
        <p:txBody>
          <a:bodyPr>
            <a:noAutofit/>
          </a:bodyPr>
          <a:lstStyle/>
          <a:p>
            <a:pPr marL="285750" indent="-285750" algn="l">
              <a:lnSpc>
                <a:spcPct val="100000"/>
              </a:lnSpc>
              <a:buFont typeface="Wingdings" pitchFamily="2" charset="2"/>
              <a:buChar char="§"/>
            </a:pP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Lorem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ipsum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dolor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amet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consectetur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adipiscing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elit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Quisque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vel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lacinia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arcu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quis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consectetur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enim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Sed commodo, dolor sed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aliquet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ullamcorper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dui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nibh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tincidunt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tellus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amet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ultrices mi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lacus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nec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Phasellus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eget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convallis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tellus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In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porttitor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aliquet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elementum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Morbi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consectetur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dui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at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condimentum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nisi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Sed et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ipsum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Mauris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maximus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ante et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pellentesque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eleifend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In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gravida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at ex quis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bibendum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Maecenas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facilisis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id leo non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luctus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285750" indent="-285750" algn="l">
              <a:lnSpc>
                <a:spcPct val="100000"/>
              </a:lnSpc>
              <a:buFont typeface="Wingdings" pitchFamily="2" charset="2"/>
              <a:buChar char="§"/>
            </a:pP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Aliquam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erat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volutpat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Nullam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fringilla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molestie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dolor, sed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sodales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leo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ullamcorper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sed.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Pellentesque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dignissim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mi in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convallis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tincidunt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mauris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enim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porttitor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urna, sed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rutrum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tellus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sz="14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metus</a:t>
            </a:r>
            <a:r>
              <a:rPr lang="es-ES" sz="1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odio. </a:t>
            </a:r>
            <a:endParaRPr lang="es-ES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B891884-EA2C-05E8-3110-6EF9F4E6B8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112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43AECE70-C153-D6E9-133A-2CD8C35EE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41240"/>
            <a:ext cx="91440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0801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</TotalTime>
  <Words>121</Words>
  <Application>Microsoft Macintosh PowerPoint</Application>
  <PresentationFormat>Presentación en pantalla (16:9)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Wingdings</vt:lpstr>
      <vt:lpstr>Tema de Office</vt:lpstr>
      <vt:lpstr>Títol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Anto Sanroma</dc:creator>
  <cp:keywords/>
  <dc:description/>
  <cp:lastModifiedBy>Anto Sanroma</cp:lastModifiedBy>
  <cp:revision>2</cp:revision>
  <dcterms:created xsi:type="dcterms:W3CDTF">2023-09-28T07:56:59Z</dcterms:created>
  <dcterms:modified xsi:type="dcterms:W3CDTF">2023-09-28T08:20:24Z</dcterms:modified>
  <cp:category/>
</cp:coreProperties>
</file>