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9"/>
    <p:restoredTop sz="94699"/>
  </p:normalViewPr>
  <p:slideViewPr>
    <p:cSldViewPr snapToGrid="0">
      <p:cViewPr varScale="1">
        <p:scale>
          <a:sx n="215" d="100"/>
          <a:sy n="215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EDB6-5398-BD4E-BF32-C91D18F932AA}" type="datetimeFigureOut">
              <a:rPr lang="es-ES" smtClean="0"/>
              <a:t>28/9/23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9312-0352-764D-9439-A2814497C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48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D6D8-2944-DC49-88BB-21C54B0EEDC5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72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44A9-F37C-7F40-AA91-42C8FBA816C9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7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72B-0437-E24A-BCDD-86BF95FC23C3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25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FC8D-03EC-4748-AF1F-6AD193D0ACBB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47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4A5D-7970-D14F-AAD0-BC4E820CF0B0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79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367B-CAE2-8B4A-BC39-A05B8A52084F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11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FB0A-37D9-4E4F-BDB9-F6D2613BAC00}" type="datetime1">
              <a:rPr lang="es-ES" smtClean="0"/>
              <a:t>28/9/23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6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E098-38C1-7342-B4AF-D869C11B85B4}" type="datetime1">
              <a:rPr lang="es-ES" smtClean="0"/>
              <a:t>28/9/23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3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05FB-74C0-EA4A-8177-4EA5F0D96065}" type="datetime1">
              <a:rPr lang="es-ES" smtClean="0"/>
              <a:t>28/9/23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0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3A40-E5F0-E347-81D5-60507F135532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17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4DBF-A90A-E940-BD20-00554C63BE57}" type="datetime1">
              <a:rPr lang="es-ES" smtClean="0"/>
              <a:t>28/9/23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5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0AF4-18EB-734F-B7A6-999C3CCC6234}" type="datetime1">
              <a:rPr lang="es-ES" smtClean="0"/>
              <a:t>28/9/23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D094-D87D-AF4F-8A13-25E8D121D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0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AC8DD-3FEE-C016-DC08-E383FEDA7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781" y="1162486"/>
            <a:ext cx="8054439" cy="711201"/>
          </a:xfrm>
        </p:spPr>
        <p:txBody>
          <a:bodyPr/>
          <a:lstStyle/>
          <a:p>
            <a:pPr algn="l"/>
            <a:r>
              <a:rPr lang="es-E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Títol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C2931F-D787-4D7E-08A4-A31A3A612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781" y="2101823"/>
            <a:ext cx="8054439" cy="2226733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Quisque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lacinia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arcu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Sed commodo, dolor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ullamcorper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nibh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tincidunt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ultrices mi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convallis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aliquet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Morbi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condimentum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nisi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Sed et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Mauris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ante et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pellentesque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eleifend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gravida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ex quis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bibendum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Maecenas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facilisis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 leo non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luctus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volutpat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Nullam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fringilla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molestie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dolor,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sodales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leo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ullamcorper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sed.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Pellentesque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dignissim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 in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convallis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tincidunt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mauris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porttitor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urna, sed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rutrum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metus</a:t>
            </a:r>
            <a:r>
              <a:rPr lang="es-E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odio. 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891884-EA2C-05E8-3110-6EF9F4E6B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1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3AECE70-C153-D6E9-133A-2CD8C35EE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41240"/>
            <a:ext cx="9144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80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121</Words>
  <Application>Microsoft Macintosh PowerPoint</Application>
  <PresentationFormat>Presentación en pantalla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Tema de Office</vt:lpstr>
      <vt:lpstr>Títol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Anto Sanroma</dc:creator>
  <cp:keywords/>
  <dc:description/>
  <cp:lastModifiedBy>Anto Sanroma</cp:lastModifiedBy>
  <cp:revision>2</cp:revision>
  <dcterms:created xsi:type="dcterms:W3CDTF">2023-09-28T07:56:59Z</dcterms:created>
  <dcterms:modified xsi:type="dcterms:W3CDTF">2023-09-28T08:20:24Z</dcterms:modified>
  <cp:category/>
</cp:coreProperties>
</file>